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D41BFB-D1A5-4961-86E9-8035A1159D30}" type="datetimeFigureOut">
              <a:rPr lang="en-CA" smtClean="0"/>
              <a:t>2019-06-17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F4BC0F-A9FB-4886-87FB-31759389E17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07997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196EF-6A72-44B7-8411-B5B1E36760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EDD98A-C3D1-40A0-AF58-B7923C638A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27F60D-4A1F-4AEA-BAFB-1316FC6A1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286DC-1E02-4DF8-A95D-CB191D2CEF10}" type="datetime2">
              <a:rPr lang="en-CA" smtClean="0"/>
              <a:t>Monday, June 17, 2019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AF62CC-7C0D-44B2-9BF4-FDE483DA7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Computational Medicine Laboratory, Lawson.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E438D8-B5CF-4D94-AF86-59FE610F5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E6BCC-C773-4A46-B77D-1B6DDBD18B1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50275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826EF-5E40-4223-93B3-AD876C77E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C4BDF9-CBDE-4206-AD75-1116B2C7D4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CBBF48-E771-46BE-BA14-6D5433EC5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C5303-239F-4941-BE96-CDAC8F50AAD1}" type="datetime2">
              <a:rPr lang="en-CA" smtClean="0"/>
              <a:t>Monday, June 17, 2019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3418FC-81A9-446E-A212-2CA6A0B93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Computational Medicine Laboratory, Lawson.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D114E6-F6A2-4860-AFE1-75B351674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E6BCC-C773-4A46-B77D-1B6DDBD18B1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6657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131F2E-8A6B-4A68-A345-0F03471D11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CA247B-73FF-4AD6-83E3-A77B6B2E93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39AE9B-9FAF-4756-91AC-DAA763274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AAB1B-261A-4CCE-A235-1E24DFCA3D2B}" type="datetime2">
              <a:rPr lang="en-CA" smtClean="0"/>
              <a:t>Monday, June 17, 2019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A009E5-B306-4299-9E84-6BE5D3D9F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Computational Medicine Laboratory, Lawson.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17B612-D962-4289-B207-44644DFAF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E6BCC-C773-4A46-B77D-1B6DDBD18B1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0173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980E4-2F51-42CC-91D0-498B941E7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956656-57AD-43F6-84E7-A5671AB5CE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7589C3-847A-4285-9D77-71A70F308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C9880-990F-4FD9-AE9E-5A7A766A3D1D}" type="datetime2">
              <a:rPr lang="en-CA" smtClean="0"/>
              <a:t>Monday, June 17, 2019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AC0424-0C0B-42EC-8FE3-B58510EAF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Computational Medicine Laboratory, Lawson.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1218F3-5040-47A5-87BC-EA58F7603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E6BCC-C773-4A46-B77D-1B6DDBD18B1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84199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67538-C9C6-443F-933E-CB0D56094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DE410A-EC1C-47D7-8896-AC614591FC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0A8C6E-D114-40F1-B0A9-188999D25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F329B-4460-4E61-8C48-251FDB2EE4CA}" type="datetime2">
              <a:rPr lang="en-CA" smtClean="0"/>
              <a:t>Monday, June 17, 2019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5A6D94-C8FC-4EB3-9488-AE6057D5A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Computational Medicine Laboratory, Lawson.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06B267-623A-46DC-B6AF-43E10C7BF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E6BCC-C773-4A46-B77D-1B6DDBD18B1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3413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93E4A-EFEA-44C9-8B85-6010F0DA1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F5336D-9B04-435E-8DE9-C568230A42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C8910D-A611-4621-B561-227B986DFA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B18564-2190-400D-BA08-05728DFA7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BD9AE-7B3A-4F00-BDDC-288175BDB26B}" type="datetime2">
              <a:rPr lang="en-CA" smtClean="0"/>
              <a:t>Monday, June 17, 2019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4D65BC-8A93-4F91-B219-898E2F819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Computational Medicine Laboratory, Lawson.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66FE41-5E6E-4DDF-80E1-BD68925B3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E6BCC-C773-4A46-B77D-1B6DDBD18B1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45946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BE67C-66C1-44F3-8223-0E86B06BD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ADA2FD-B8C9-427F-BF0C-B596255750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3BAF03-395A-4031-BBED-29142036C8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068ABB-1D20-45C3-BB33-D4A4A2BB14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3075C1-2A19-43B1-91E9-E24C0170B6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4D7705-65AA-471C-93EF-7CD18C765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09153-9506-48D5-870E-A2A91FFE1704}" type="datetime2">
              <a:rPr lang="en-CA" smtClean="0"/>
              <a:t>Monday, June 17, 2019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837E6A-7C82-4D2D-A686-C17CA176E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Computational Medicine Laboratory, Lawson.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C28B3D-273F-4B07-A64A-55DC8F9DB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E6BCC-C773-4A46-B77D-1B6DDBD18B1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24278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0FB1E-DBBD-48B7-963F-4E7B2FF80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C54006-2D48-4DCA-A60B-E7A43D31E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9A6CF-36DA-45F1-86E0-B3F03461C888}" type="datetime2">
              <a:rPr lang="en-CA" smtClean="0"/>
              <a:t>Monday, June 17, 2019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2EC990-D64B-45C4-9950-A46E402C2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Computational Medicine Laboratory, Lawson.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C62801-0149-49DD-B23C-3BD1F1F7A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E6BCC-C773-4A46-B77D-1B6DDBD18B1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66483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C8A440C-3309-4FEC-A466-01C868817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4CE14-68D9-45B8-B11B-6B7CAE8852D3}" type="datetime2">
              <a:rPr lang="en-CA" smtClean="0"/>
              <a:t>Monday, June 17, 2019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D93D67-8EE8-4E62-AE0E-9AF9636C7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Computational Medicine Laboratory, Lawson.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2CC236-0DF7-4366-B203-0F9B97456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E6BCC-C773-4A46-B77D-1B6DDBD18B1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70450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AFA8F-A211-4F70-B4BB-38518F3EA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FE1BEA-C2E8-498B-9FE5-3B07FA64A6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983B22-4C5D-4513-BFCC-059E9C94F2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19D85A-F2B5-460F-B37E-C41B7A016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FF549-CEC6-4B7E-8607-E167534F2C82}" type="datetime2">
              <a:rPr lang="en-CA" smtClean="0"/>
              <a:t>Monday, June 17, 2019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E49018-35A6-4707-B09A-0EE40E78C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Computational Medicine Laboratory, Lawson.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CC0C25-7DC4-4AD8-BAB6-F9FEDED21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E6BCC-C773-4A46-B77D-1B6DDBD18B1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4000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DD80B-BDF9-4D47-87C2-7B22B622A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310551-EFFB-4C3E-8C7C-C7C61264F4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1158BD-93F7-4DBF-8E4A-069B4AF3F0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887C56-16D5-4E99-879A-F7BCE0F51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43B50-E5A9-4002-BF6C-F4218BC98F0E}" type="datetime2">
              <a:rPr lang="en-CA" smtClean="0"/>
              <a:t>Monday, June 17, 2019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EAB8B2-384E-4210-9B19-C237F9334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Computational Medicine Laboratory, Lawson.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DEDD8B-2C8F-4514-87A4-F8CFB01FE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E6BCC-C773-4A46-B77D-1B6DDBD18B1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76720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003F1C-6272-49DE-A213-0F19E20A5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96E6B7-187F-4347-A76C-3E9931A79E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36288E-C0AA-4564-82CF-1C240BB7F4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6C639-1FC8-42F6-BCF7-01D604FE3953}" type="datetime2">
              <a:rPr lang="en-CA" smtClean="0"/>
              <a:t>Monday, June 17, 2019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B48483-450D-4147-ACF3-D028FC78ED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/>
              <a:t>Computational Medicine Laboratory, Lawson.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CF8660-18EC-4B49-BBD9-ED5BB3CAE8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E6BCC-C773-4A46-B77D-1B6DDBD18B1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26902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2B1CAD3-2374-453E-A15F-8B61D91A397A}"/>
              </a:ext>
            </a:extLst>
          </p:cNvPr>
          <p:cNvSpPr txBox="1"/>
          <p:nvPr/>
        </p:nvSpPr>
        <p:spPr>
          <a:xfrm>
            <a:off x="1347831" y="2551837"/>
            <a:ext cx="949633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/>
              <a:t>Notes: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/>
              <a:t>24 pt. Times New Roman.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/>
              <a:t>1 slide per 2 minutes.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/>
              <a:t>Construct explanation for each slide.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/>
              <a:t>Explain all components of slide.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/>
              <a:t>Our stories are in diagrams and figures.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89422C-8564-4498-BDE6-2F552D160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D8DED-D06B-4B88-A782-A16EAFED82E0}" type="datetime2">
              <a:rPr lang="en-CA" smtClean="0"/>
              <a:t>Monday, June 17, 2019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3F3051-D95D-45FD-A707-739701EB8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34143" y="6356350"/>
            <a:ext cx="6870584" cy="365125"/>
          </a:xfrm>
        </p:spPr>
        <p:txBody>
          <a:bodyPr/>
          <a:lstStyle/>
          <a:p>
            <a:r>
              <a:rPr lang="en-CA" sz="2400" dirty="0"/>
              <a:t>Computational Medicine Laboratory, Lawson.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53FF62-7AB6-4A9D-9D50-F402FD7C0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E6BCC-C773-4A46-B77D-1B6DDBD18B10}" type="slidenum">
              <a:rPr lang="en-CA" sz="2400" smtClean="0"/>
              <a:t>1</a:t>
            </a:fld>
            <a:endParaRPr lang="en-CA" sz="2400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61C73E2-BABA-486E-A496-46CB229D8B9A}"/>
              </a:ext>
            </a:extLst>
          </p:cNvPr>
          <p:cNvCxnSpPr/>
          <p:nvPr/>
        </p:nvCxnSpPr>
        <p:spPr>
          <a:xfrm>
            <a:off x="0" y="6224631"/>
            <a:ext cx="12192000" cy="0"/>
          </a:xfrm>
          <a:prstGeom prst="line">
            <a:avLst/>
          </a:prstGeom>
          <a:ln w="762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849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2B1CAD3-2374-453E-A15F-8B61D91A397A}"/>
              </a:ext>
            </a:extLst>
          </p:cNvPr>
          <p:cNvSpPr txBox="1"/>
          <p:nvPr/>
        </p:nvSpPr>
        <p:spPr>
          <a:xfrm>
            <a:off x="461395" y="553676"/>
            <a:ext cx="1038277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/>
              <a:t>Title:</a:t>
            </a:r>
          </a:p>
          <a:p>
            <a:endParaRPr lang="en-CA" sz="2400" dirty="0"/>
          </a:p>
          <a:p>
            <a:r>
              <a:rPr lang="en-CA" sz="2400" dirty="0"/>
              <a:t>Name:</a:t>
            </a:r>
          </a:p>
          <a:p>
            <a:r>
              <a:rPr lang="en-CA" sz="2400" dirty="0"/>
              <a:t>Academic Program:</a:t>
            </a:r>
          </a:p>
          <a:p>
            <a:r>
              <a:rPr lang="en-CA" sz="2400" dirty="0"/>
              <a:t>Todays date: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89422C-8564-4498-BDE6-2F552D160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D8DED-D06B-4B88-A782-A16EAFED82E0}" type="datetime2">
              <a:rPr lang="en-CA" smtClean="0"/>
              <a:t>Monday, June 17, 2019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3F3051-D95D-45FD-A707-739701EB8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34143" y="6356350"/>
            <a:ext cx="6870584" cy="365125"/>
          </a:xfrm>
        </p:spPr>
        <p:txBody>
          <a:bodyPr/>
          <a:lstStyle/>
          <a:p>
            <a:r>
              <a:rPr lang="en-CA" sz="2400" dirty="0"/>
              <a:t>Computational Medicine Laboratory, Lawson.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53FF62-7AB6-4A9D-9D50-F402FD7C0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E6BCC-C773-4A46-B77D-1B6DDBD18B10}" type="slidenum">
              <a:rPr lang="en-CA" sz="2400" smtClean="0"/>
              <a:t>2</a:t>
            </a:fld>
            <a:endParaRPr lang="en-CA" sz="2400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61C73E2-BABA-486E-A496-46CB229D8B9A}"/>
              </a:ext>
            </a:extLst>
          </p:cNvPr>
          <p:cNvCxnSpPr/>
          <p:nvPr/>
        </p:nvCxnSpPr>
        <p:spPr>
          <a:xfrm>
            <a:off x="0" y="6224631"/>
            <a:ext cx="12192000" cy="0"/>
          </a:xfrm>
          <a:prstGeom prst="line">
            <a:avLst/>
          </a:prstGeom>
          <a:ln w="762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5202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2B1CAD3-2374-453E-A15F-8B61D91A397A}"/>
              </a:ext>
            </a:extLst>
          </p:cNvPr>
          <p:cNvSpPr txBox="1"/>
          <p:nvPr/>
        </p:nvSpPr>
        <p:spPr>
          <a:xfrm>
            <a:off x="3581400" y="1870748"/>
            <a:ext cx="406586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 of presentation</a:t>
            </a:r>
          </a:p>
          <a:p>
            <a:endParaRPr lang="en-C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pPr marL="457200" indent="-457200">
              <a:buAutoNum type="arabicPeriod"/>
            </a:pP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</a:p>
          <a:p>
            <a:pPr marL="457200" indent="-457200">
              <a:buAutoNum type="arabicPeriod"/>
            </a:pP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</a:p>
          <a:p>
            <a:pPr marL="457200" indent="-457200">
              <a:buAutoNum type="arabicPeriod"/>
            </a:pP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Conclusions and discussion</a:t>
            </a:r>
          </a:p>
          <a:p>
            <a:pPr marL="457200" indent="-457200">
              <a:buAutoNum type="arabicPeriod"/>
            </a:pP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Future work</a:t>
            </a:r>
          </a:p>
          <a:p>
            <a:pPr marL="457200" indent="-457200">
              <a:buAutoNum type="arabicPeriod"/>
            </a:pP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Summary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89422C-8564-4498-BDE6-2F552D160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D8DED-D06B-4B88-A782-A16EAFED82E0}" type="datetime2">
              <a:rPr lang="en-CA" smtClean="0"/>
              <a:t>Monday, June 17, 2019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3F3051-D95D-45FD-A707-739701EB8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34143" y="6356350"/>
            <a:ext cx="6870584" cy="365125"/>
          </a:xfrm>
        </p:spPr>
        <p:txBody>
          <a:bodyPr/>
          <a:lstStyle/>
          <a:p>
            <a:r>
              <a:rPr lang="en-CA" sz="2400" dirty="0"/>
              <a:t>Computational Medicine Laboratory, Lawson.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53FF62-7AB6-4A9D-9D50-F402FD7C0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E6BCC-C773-4A46-B77D-1B6DDBD18B10}" type="slidenum">
              <a:rPr lang="en-CA" sz="2400" smtClean="0"/>
              <a:t>3</a:t>
            </a:fld>
            <a:endParaRPr lang="en-CA" sz="2400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61C73E2-BABA-486E-A496-46CB229D8B9A}"/>
              </a:ext>
            </a:extLst>
          </p:cNvPr>
          <p:cNvCxnSpPr/>
          <p:nvPr/>
        </p:nvCxnSpPr>
        <p:spPr>
          <a:xfrm>
            <a:off x="0" y="6224631"/>
            <a:ext cx="12192000" cy="0"/>
          </a:xfrm>
          <a:prstGeom prst="line">
            <a:avLst/>
          </a:prstGeom>
          <a:ln w="762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4606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89422C-8564-4498-BDE6-2F552D160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D8DED-D06B-4B88-A782-A16EAFED82E0}" type="datetime2">
              <a:rPr lang="en-CA" smtClean="0"/>
              <a:t>Monday, June 17, 2019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3F3051-D95D-45FD-A707-739701EB8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34143" y="6356350"/>
            <a:ext cx="6870584" cy="365125"/>
          </a:xfrm>
        </p:spPr>
        <p:txBody>
          <a:bodyPr/>
          <a:lstStyle/>
          <a:p>
            <a:r>
              <a:rPr lang="en-CA" sz="2400" dirty="0"/>
              <a:t>Computational Medicine Laboratory, Lawson.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53FF62-7AB6-4A9D-9D50-F402FD7C0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E6BCC-C773-4A46-B77D-1B6DDBD18B10}" type="slidenum">
              <a:rPr lang="en-CA" sz="2400" smtClean="0"/>
              <a:t>4</a:t>
            </a:fld>
            <a:endParaRPr lang="en-CA" sz="2400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61C73E2-BABA-486E-A496-46CB229D8B9A}"/>
              </a:ext>
            </a:extLst>
          </p:cNvPr>
          <p:cNvCxnSpPr/>
          <p:nvPr/>
        </p:nvCxnSpPr>
        <p:spPr>
          <a:xfrm>
            <a:off x="0" y="6224631"/>
            <a:ext cx="12192000" cy="0"/>
          </a:xfrm>
          <a:prstGeom prst="line">
            <a:avLst/>
          </a:prstGeom>
          <a:ln w="762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3573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89422C-8564-4498-BDE6-2F552D160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D8DED-D06B-4B88-A782-A16EAFED82E0}" type="datetime2">
              <a:rPr lang="en-CA" smtClean="0"/>
              <a:t>Monday, June 17, 2019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3F3051-D95D-45FD-A707-739701EB8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34143" y="6356350"/>
            <a:ext cx="6870584" cy="365125"/>
          </a:xfrm>
        </p:spPr>
        <p:txBody>
          <a:bodyPr/>
          <a:lstStyle/>
          <a:p>
            <a:r>
              <a:rPr lang="en-CA" sz="2400" dirty="0"/>
              <a:t>Computational Medicine Laboratory, Lawson.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53FF62-7AB6-4A9D-9D50-F402FD7C0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E6BCC-C773-4A46-B77D-1B6DDBD18B10}" type="slidenum">
              <a:rPr lang="en-CA" sz="2400" smtClean="0"/>
              <a:t>5</a:t>
            </a:fld>
            <a:endParaRPr lang="en-CA" sz="2400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61C73E2-BABA-486E-A496-46CB229D8B9A}"/>
              </a:ext>
            </a:extLst>
          </p:cNvPr>
          <p:cNvCxnSpPr/>
          <p:nvPr/>
        </p:nvCxnSpPr>
        <p:spPr>
          <a:xfrm>
            <a:off x="0" y="6224631"/>
            <a:ext cx="12192000" cy="0"/>
          </a:xfrm>
          <a:prstGeom prst="line">
            <a:avLst/>
          </a:prstGeom>
          <a:ln w="762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26684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97</Words>
  <Application>Microsoft Office PowerPoint</Application>
  <PresentationFormat>Widescreen</PresentationFormat>
  <Paragraphs>34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Jermiah Joseph</dc:creator>
  <cp:lastModifiedBy>Jermiah Joseph</cp:lastModifiedBy>
  <cp:revision>4</cp:revision>
  <dcterms:created xsi:type="dcterms:W3CDTF">2019-06-17T18:10:55Z</dcterms:created>
  <dcterms:modified xsi:type="dcterms:W3CDTF">2019-06-17T18:30:04Z</dcterms:modified>
</cp:coreProperties>
</file>